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  <p:sldMasterId id="2147483749" r:id="rId2"/>
  </p:sldMasterIdLst>
  <p:sldIdLst>
    <p:sldId id="256" r:id="rId3"/>
    <p:sldId id="258" r:id="rId4"/>
    <p:sldId id="260" r:id="rId5"/>
    <p:sldId id="259" r:id="rId6"/>
    <p:sldId id="257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2D894BE-0030-441E-DA0B-A8D658BF02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83EA32E3-0A2B-9542-E8A2-3123610BA2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GB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D383A28-55AF-0B99-24A0-7EF165863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49D5E89-41D8-9405-1DD1-4E1B18717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1C294B1-B1FF-E4E0-E5A0-2BB335E90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133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1D26675-3EAC-0576-62A3-847BCA1EB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CD3F7EE-1C85-781F-E92C-6F8C882F1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812B8CA-83BE-033A-1D71-5C91E6CCF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65902B3-B509-D98A-66C8-96F0ACA3D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53068EA-5209-D636-9E63-A297922D8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6394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8153240C-5D50-ED95-BDA8-DABC0FBFC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66AE623B-0E60-EA57-16B0-DC05F9D80C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59D5C1B-8A96-8442-69AF-B181B5ABFE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11E547F-DCBB-9C02-4610-C7B1F1385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608F825-5228-5CB4-7ADB-0924466FE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277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79047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4051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45487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832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6938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8982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05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380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73DCEAA-FB0F-5615-0F80-C2E9F5856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CC0D3DA-28A1-60B2-FEDB-9CD4B1C893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96081DB-8A48-A133-4DFD-A703B620A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5A8A214-ABF2-51EB-BEBF-D0301098F4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ECA5FDF6-F682-74DC-77C3-983A71533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7466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83327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4162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8233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8DF8F61-0C63-E339-A8F3-708D43B7F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072B45B-60B6-2540-159B-8A346F701B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FA48225-1606-A8D2-38D6-3BAEC6974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82D9D06-12D7-62BA-ECA6-47FBE8EDC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487D5A9-CDA3-40B1-C6B8-09B576860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233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92F9291-0B77-4D75-3888-AE2EB8446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67AE596-F8F1-D13A-373F-C322C02499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B777CBA0-FD6A-4D9F-F82C-DE18173784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256ECD53-0A6A-F1E4-431B-B56882D6B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0A3FD99B-D7EB-112B-099A-7C58E17AB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4391F9A-B679-6186-E998-B442C0A9B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428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206B3E-E6B5-9C3D-67D7-45AEDC7E59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8F442C7C-6122-2837-9737-812A032B67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1C620245-5C3B-2912-519A-160797C2D8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D5BB61A9-3EB1-0264-8610-94662AEE19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A98B22E4-1689-AB36-75BB-5D9366E94D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CF8CBFDA-1A53-2E4A-D73C-9899139E9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13B933E5-6BA7-DB48-55B9-322A357C0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D7764FB-B0B2-E5D9-526A-670A77F05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338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21810B0-7BA9-08F5-B1BA-0C64B0F6B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CB784C8-99F3-D46E-84DE-09776ED85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179F20B-2815-9432-4A5C-B4A25C039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D1CE6206-FD11-D2B0-A64A-F27518CE6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40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25948B00-6753-AB2A-01A5-AB7A6806F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604B1867-38D0-ED5E-8ECE-EFEF9C0DC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C3382B14-A4B3-11F9-94C5-3F0B3C076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988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C2AFDF-0A55-753A-67AE-6EF5AD0662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E492FAA-B789-764D-69BD-D945CE6AD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E881F6B4-AFB1-F67B-0170-6E973CF7C7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EAEAB672-9192-6652-5C2D-B64D6D958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84BF35F9-BEB0-2FB9-C683-C56A774CB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574550A-9CFB-0946-23F3-BD9AB51DD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982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0EDA95-5B8A-1927-2F5E-35BC4C953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BD561E63-F451-2D20-5528-3B149D8C18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761A8D96-0460-0635-9E3C-5F4EBFA068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CB863AA-AE17-3E8B-C084-4625B4EE3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60C76B8F-7F64-E308-7C48-5346A21DD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56B8393A-AD25-7557-C54E-818DBA6CE6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69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04327A5C-6FC4-25F3-BA41-92B315072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GB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F5B20A5-B4BD-9652-FFC7-B0AE407B8C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GB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BE4F829-93EF-7D98-0B67-150C2D49D0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772688B-1B47-AE5D-EAF8-AB2D2679A6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82349BB-DE40-A7D6-7841-E2ECD391AB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322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C485584D-7D79-4248-9986-4CA35242F944}" type="datetimeFigureOut">
              <a:rPr lang="en-US" smtClean="0"/>
              <a:t>12/19/2022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9590046-DA73-4BBF-84B5-C08E6F75191A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1742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F796A5F-C7E9-2949-E664-AF737772D7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59295" y="1066801"/>
            <a:ext cx="4612277" cy="2077328"/>
          </a:xfrm>
        </p:spPr>
        <p:txBody>
          <a:bodyPr>
            <a:normAutofit fontScale="90000"/>
          </a:bodyPr>
          <a:lstStyle/>
          <a:p>
            <a:r>
              <a:rPr lang="hu-HU" dirty="0" err="1"/>
              <a:t>Self-driving</a:t>
            </a:r>
            <a:r>
              <a:rPr lang="hu-HU" dirty="0"/>
              <a:t> in </a:t>
            </a:r>
            <a:r>
              <a:rPr lang="hu-HU" dirty="0" err="1"/>
              <a:t>Duckietown</a:t>
            </a:r>
            <a:r>
              <a:rPr lang="hu-HU" dirty="0"/>
              <a:t> </a:t>
            </a:r>
            <a:r>
              <a:rPr lang="hu-HU" dirty="0" err="1"/>
              <a:t>environment</a:t>
            </a:r>
            <a:endParaRPr lang="en-GB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B466886-77CA-A7BB-2620-050F551721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44896" y="4876803"/>
            <a:ext cx="4241074" cy="1233323"/>
          </a:xfrm>
        </p:spPr>
        <p:txBody>
          <a:bodyPr anchor="t">
            <a:normAutofit fontScale="70000" lnSpcReduction="20000"/>
          </a:bodyPr>
          <a:lstStyle/>
          <a:p>
            <a:pPr algn="l"/>
            <a:r>
              <a:rPr lang="hu-HU" u="sng" dirty="0" err="1"/>
              <a:t>Tensór.Tesók</a:t>
            </a:r>
            <a:endParaRPr lang="hu-HU" u="sng" dirty="0"/>
          </a:p>
          <a:p>
            <a:r>
              <a:rPr lang="hu-HU" dirty="0"/>
              <a:t>Kerekes Márton</a:t>
            </a:r>
          </a:p>
          <a:p>
            <a:r>
              <a:rPr lang="hu-HU" strike="sngStrike" dirty="0" err="1">
                <a:sym typeface="Wingdings" panose="05000000000000000000" pitchFamily="2" charset="2"/>
              </a:rPr>
              <a:t>Blazsek</a:t>
            </a:r>
            <a:r>
              <a:rPr lang="hu-HU" strike="sngStrike" dirty="0">
                <a:sym typeface="Wingdings" panose="05000000000000000000" pitchFamily="2" charset="2"/>
              </a:rPr>
              <a:t> Péter</a:t>
            </a:r>
          </a:p>
          <a:p>
            <a:r>
              <a:rPr lang="en-GB" strike="sngStrike" dirty="0" err="1"/>
              <a:t>Sárdi</a:t>
            </a:r>
            <a:r>
              <a:rPr lang="en-GB" strike="sngStrike" dirty="0"/>
              <a:t> Ferenc </a:t>
            </a:r>
            <a:r>
              <a:rPr lang="en-GB" strike="sngStrike" dirty="0" err="1"/>
              <a:t>Zsolt</a:t>
            </a:r>
            <a:endParaRPr lang="en-GB" strike="sngStrike" dirty="0"/>
          </a:p>
        </p:txBody>
      </p:sp>
      <p:pic>
        <p:nvPicPr>
          <p:cNvPr id="4" name="Picture 3" descr="Absztrakt fogalom">
            <a:extLst>
              <a:ext uri="{FF2B5EF4-FFF2-40B4-BE49-F238E27FC236}">
                <a16:creationId xmlns:a16="http://schemas.microsoft.com/office/drawing/2014/main" id="{30CC839B-0A85-09A9-FD58-2BDA492412B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98" r="4205"/>
          <a:stretch/>
        </p:blipFill>
        <p:spPr>
          <a:xfrm>
            <a:off x="20" y="10"/>
            <a:ext cx="593884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882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3894539-6269-89F1-2573-5E2B3F4BA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Goals</a:t>
            </a:r>
            <a:r>
              <a:rPr lang="hu-HU" dirty="0"/>
              <a:t> - </a:t>
            </a:r>
            <a:r>
              <a:rPr lang="hu-HU" dirty="0" err="1"/>
              <a:t>Motivation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D46AB42-B674-F62C-F866-BD50390E9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 err="1"/>
              <a:t>Learn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Reinforcment</a:t>
            </a:r>
            <a:r>
              <a:rPr lang="hu-HU" dirty="0"/>
              <a:t> </a:t>
            </a:r>
            <a:r>
              <a:rPr lang="hu-HU" dirty="0" err="1"/>
              <a:t>learning</a:t>
            </a:r>
            <a:endParaRPr lang="hu-HU" dirty="0"/>
          </a:p>
          <a:p>
            <a:pPr marL="0" indent="0">
              <a:buNone/>
            </a:pPr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self</a:t>
            </a:r>
            <a:r>
              <a:rPr lang="hu-HU" dirty="0"/>
              <a:t> </a:t>
            </a:r>
            <a:r>
              <a:rPr lang="hu-HU" dirty="0" err="1"/>
              <a:t>driving</a:t>
            </a:r>
            <a:r>
              <a:rPr lang="hu-HU" dirty="0"/>
              <a:t> </a:t>
            </a:r>
            <a:r>
              <a:rPr lang="hu-HU" dirty="0" err="1"/>
              <a:t>cars</a:t>
            </a:r>
            <a:endParaRPr lang="hu-HU" dirty="0"/>
          </a:p>
          <a:p>
            <a:pPr marL="0" indent="0">
              <a:buNone/>
            </a:pPr>
            <a:r>
              <a:rPr lang="hu-HU" dirty="0" err="1"/>
              <a:t>Explore</a:t>
            </a:r>
            <a:r>
              <a:rPr lang="hu-HU" dirty="0"/>
              <a:t> </a:t>
            </a:r>
            <a:r>
              <a:rPr lang="hu-HU" dirty="0" err="1"/>
              <a:t>Duckietown</a:t>
            </a:r>
            <a:r>
              <a:rPr lang="hu-HU" dirty="0"/>
              <a:t> </a:t>
            </a:r>
            <a:r>
              <a:rPr lang="hu-HU" dirty="0" err="1"/>
              <a:t>environment</a:t>
            </a:r>
            <a:r>
              <a:rPr lang="hu-HU" dirty="0"/>
              <a:t>  </a:t>
            </a:r>
          </a:p>
          <a:p>
            <a:pPr marL="0" indent="0">
              <a:buNone/>
            </a:pPr>
            <a:r>
              <a:rPr lang="hu-HU" dirty="0" err="1"/>
              <a:t>Train</a:t>
            </a:r>
            <a:r>
              <a:rPr lang="hu-HU" dirty="0"/>
              <a:t> </a:t>
            </a:r>
            <a:r>
              <a:rPr lang="hu-HU" dirty="0" err="1"/>
              <a:t>own</a:t>
            </a:r>
            <a:r>
              <a:rPr lang="hu-HU" dirty="0"/>
              <a:t> </a:t>
            </a:r>
            <a:r>
              <a:rPr lang="hu-HU" dirty="0" err="1"/>
              <a:t>self-driving</a:t>
            </a:r>
            <a:r>
              <a:rPr lang="hu-HU" dirty="0"/>
              <a:t> </a:t>
            </a:r>
            <a:r>
              <a:rPr lang="hu-HU" dirty="0" err="1"/>
              <a:t>car</a:t>
            </a:r>
            <a:endParaRPr lang="hu-HU" dirty="0"/>
          </a:p>
        </p:txBody>
      </p:sp>
      <p:pic>
        <p:nvPicPr>
          <p:cNvPr id="2050" name="Picture 2" descr="Goals based investing - Identifying your needs and setting your goals">
            <a:extLst>
              <a:ext uri="{FF2B5EF4-FFF2-40B4-BE49-F238E27FC236}">
                <a16:creationId xmlns:a16="http://schemas.microsoft.com/office/drawing/2014/main" id="{CD339BE1-0DF7-506B-9134-F54429C889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7608" y="2382981"/>
            <a:ext cx="5145003" cy="5145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7567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CB9FBAF-5681-08DB-0802-2CC9859C2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Duckietown</a:t>
            </a:r>
            <a:r>
              <a:rPr lang="hu-HU" dirty="0"/>
              <a:t> </a:t>
            </a:r>
            <a:r>
              <a:rPr lang="hu-HU" dirty="0" err="1"/>
              <a:t>environment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667D5E1E-0B21-2018-4E85-BC2771781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1833418"/>
            <a:ext cx="6719230" cy="4023360"/>
          </a:xfrm>
        </p:spPr>
        <p:txBody>
          <a:bodyPr/>
          <a:lstStyle/>
          <a:p>
            <a:r>
              <a:rPr lang="hu-HU" dirty="0"/>
              <a:t>„</a:t>
            </a:r>
            <a:r>
              <a:rPr lang="en-GB" dirty="0" err="1"/>
              <a:t>Duckietown</a:t>
            </a:r>
            <a:r>
              <a:rPr lang="en-GB" dirty="0"/>
              <a:t> is a computational ecosystem for tangible and accessible state-of-the-art learning experiences in robotics and AI.</a:t>
            </a:r>
            <a:r>
              <a:rPr lang="hu-HU" dirty="0"/>
              <a:t>”</a:t>
            </a:r>
          </a:p>
          <a:p>
            <a:r>
              <a:rPr lang="en-GB" dirty="0"/>
              <a:t>Driving with only one camera</a:t>
            </a:r>
            <a:endParaRPr lang="hu-HU" dirty="0"/>
          </a:p>
          <a:p>
            <a:r>
              <a:rPr lang="hu-HU" dirty="0" err="1"/>
              <a:t>Virtual</a:t>
            </a:r>
            <a:r>
              <a:rPr lang="hu-HU" dirty="0"/>
              <a:t> </a:t>
            </a:r>
            <a:r>
              <a:rPr lang="hu-HU" dirty="0" err="1"/>
              <a:t>environment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testing </a:t>
            </a:r>
            <a:r>
              <a:rPr lang="hu-HU" dirty="0" err="1"/>
              <a:t>without</a:t>
            </a:r>
            <a:r>
              <a:rPr lang="hu-HU" dirty="0"/>
              <a:t> </a:t>
            </a:r>
            <a:r>
              <a:rPr lang="hu-HU" dirty="0" err="1"/>
              <a:t>real</a:t>
            </a:r>
            <a:r>
              <a:rPr lang="hu-HU" dirty="0"/>
              <a:t> hardware</a:t>
            </a:r>
          </a:p>
          <a:p>
            <a:r>
              <a:rPr lang="hu-HU" dirty="0"/>
              <a:t>AI </a:t>
            </a:r>
            <a:r>
              <a:rPr lang="hu-HU" dirty="0" err="1"/>
              <a:t>Driving</a:t>
            </a:r>
            <a:r>
              <a:rPr lang="hu-HU" dirty="0"/>
              <a:t> </a:t>
            </a:r>
            <a:r>
              <a:rPr lang="hu-HU" dirty="0" err="1"/>
              <a:t>Olympics</a:t>
            </a:r>
            <a:r>
              <a:rPr lang="hu-HU" dirty="0"/>
              <a:t> (AI-DO)</a:t>
            </a:r>
          </a:p>
          <a:p>
            <a:r>
              <a:rPr lang="hu-HU" dirty="0" err="1"/>
              <a:t>Several</a:t>
            </a:r>
            <a:r>
              <a:rPr lang="hu-HU" dirty="0"/>
              <a:t> </a:t>
            </a:r>
            <a:r>
              <a:rPr lang="hu-HU" dirty="0" err="1"/>
              <a:t>implementation</a:t>
            </a:r>
            <a:r>
              <a:rPr lang="hu-HU" dirty="0"/>
              <a:t> </a:t>
            </a:r>
            <a:r>
              <a:rPr lang="hu-HU" dirty="0" err="1"/>
              <a:t>methods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challenges</a:t>
            </a:r>
            <a:endParaRPr lang="hu-HU" dirty="0"/>
          </a:p>
        </p:txBody>
      </p:sp>
      <p:pic>
        <p:nvPicPr>
          <p:cNvPr id="9" name="Kép 8">
            <a:extLst>
              <a:ext uri="{FF2B5EF4-FFF2-40B4-BE49-F238E27FC236}">
                <a16:creationId xmlns:a16="http://schemas.microsoft.com/office/drawing/2014/main" id="{3116F418-4F98-CD18-A22F-F0C61699D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4764" y="5023072"/>
            <a:ext cx="3057236" cy="1834928"/>
          </a:xfrm>
          <a:prstGeom prst="rect">
            <a:avLst/>
          </a:prstGeom>
        </p:spPr>
      </p:pic>
      <p:pic>
        <p:nvPicPr>
          <p:cNvPr id="3074" name="Picture 2" descr="Duckietown – Learning Autonomy">
            <a:extLst>
              <a:ext uri="{FF2B5EF4-FFF2-40B4-BE49-F238E27FC236}">
                <a16:creationId xmlns:a16="http://schemas.microsoft.com/office/drawing/2014/main" id="{4891ED82-4617-2726-F2BD-E12B4EA3B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0075" y="36576"/>
            <a:ext cx="3971925" cy="1152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153DD82E-DB8E-1F5F-A5BE-209247D6FD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24582"/>
            <a:ext cx="2138988" cy="1833418"/>
          </a:xfrm>
          <a:prstGeom prst="rect">
            <a:avLst/>
          </a:prstGeom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3EA29343-688E-4BB9-C316-E6E96831FD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29629" y="3260701"/>
            <a:ext cx="1762371" cy="1762371"/>
          </a:xfrm>
          <a:prstGeom prst="rect">
            <a:avLst/>
          </a:prstGeom>
        </p:spPr>
      </p:pic>
      <p:sp>
        <p:nvSpPr>
          <p:cNvPr id="17" name="Szövegdoboz 16">
            <a:extLst>
              <a:ext uri="{FF2B5EF4-FFF2-40B4-BE49-F238E27FC236}">
                <a16:creationId xmlns:a16="http://schemas.microsoft.com/office/drawing/2014/main" id="{EADA39DD-8C13-EAB1-467A-D744929D1E79}"/>
              </a:ext>
            </a:extLst>
          </p:cNvPr>
          <p:cNvSpPr txBox="1"/>
          <p:nvPr/>
        </p:nvSpPr>
        <p:spPr>
          <a:xfrm>
            <a:off x="2265879" y="6386701"/>
            <a:ext cx="609456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Schulman, J., Wolski, F., </a:t>
            </a:r>
            <a:r>
              <a:rPr lang="en-GB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Dhariwal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P., Radford, A., &amp; </a:t>
            </a:r>
            <a:r>
              <a:rPr lang="en-GB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Klimov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O. (2017). Proximal policy optimization algorithms. </a:t>
            </a:r>
            <a:r>
              <a:rPr lang="en-GB" sz="1100" b="0" i="1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arXiv</a:t>
            </a:r>
            <a:r>
              <a:rPr lang="en-GB" sz="11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preprint arXiv:1707.06347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</a:t>
            </a:r>
            <a:endParaRPr lang="en-GB" sz="1100" dirty="0"/>
          </a:p>
        </p:txBody>
      </p:sp>
      <p:sp>
        <p:nvSpPr>
          <p:cNvPr id="19" name="Szövegdoboz 18">
            <a:extLst>
              <a:ext uri="{FF2B5EF4-FFF2-40B4-BE49-F238E27FC236}">
                <a16:creationId xmlns:a16="http://schemas.microsoft.com/office/drawing/2014/main" id="{DDA85210-5ACA-2C8E-8D5C-A2DCAFDF3D06}"/>
              </a:ext>
            </a:extLst>
          </p:cNvPr>
          <p:cNvSpPr txBox="1"/>
          <p:nvPr/>
        </p:nvSpPr>
        <p:spPr>
          <a:xfrm>
            <a:off x="2265879" y="5796800"/>
            <a:ext cx="6741994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Paull, L., </a:t>
            </a:r>
            <a:r>
              <a:rPr lang="en-GB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Tani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J., </a:t>
            </a:r>
            <a:r>
              <a:rPr lang="en-GB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Ahn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H., Alonso-Mora, J., </a:t>
            </a:r>
            <a:r>
              <a:rPr lang="en-GB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Carlone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L., Cap, M., ... &amp; </a:t>
            </a:r>
            <a:r>
              <a:rPr lang="en-GB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Censi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, A. (2017, May). </a:t>
            </a:r>
            <a:r>
              <a:rPr lang="en-GB" sz="1100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Duckietown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an open, inexpensive and flexible platform for autonomy education and research. In </a:t>
            </a:r>
            <a:r>
              <a:rPr lang="en-GB" sz="1100" b="0" i="1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2017 IEEE International Conference on Robotics and Automation (ICRA)</a:t>
            </a:r>
            <a:r>
              <a:rPr lang="en-GB" sz="11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 (pp. 1497-1504). IEEE.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114053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D21D563-A01F-FE73-DBB5-0FC85E5AE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Implementation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273E4B8-2C1D-2A92-1C97-561A47B0F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Reinforcment</a:t>
            </a:r>
            <a:r>
              <a:rPr lang="hu-HU" dirty="0"/>
              <a:t> </a:t>
            </a:r>
            <a:r>
              <a:rPr lang="hu-HU" dirty="0" err="1"/>
              <a:t>Learning</a:t>
            </a:r>
            <a:r>
              <a:rPr lang="hu-HU" dirty="0"/>
              <a:t> </a:t>
            </a:r>
            <a:r>
              <a:rPr lang="hu-HU" dirty="0" err="1"/>
              <a:t>libary</a:t>
            </a:r>
            <a:r>
              <a:rPr lang="hu-HU" dirty="0"/>
              <a:t> – Ray </a:t>
            </a:r>
            <a:r>
              <a:rPr lang="hu-HU" dirty="0" err="1"/>
              <a:t>lib</a:t>
            </a:r>
            <a:endParaRPr lang="hu-HU" dirty="0"/>
          </a:p>
          <a:p>
            <a:r>
              <a:rPr lang="hu-HU" dirty="0" err="1"/>
              <a:t>Custom</a:t>
            </a:r>
            <a:r>
              <a:rPr lang="hu-HU" dirty="0"/>
              <a:t> </a:t>
            </a:r>
            <a:r>
              <a:rPr lang="hu-HU" dirty="0" err="1"/>
              <a:t>wrappers</a:t>
            </a:r>
            <a:r>
              <a:rPr lang="hu-HU" dirty="0"/>
              <a:t> – </a:t>
            </a:r>
            <a:r>
              <a:rPr lang="hu-HU" dirty="0" err="1"/>
              <a:t>Reward</a:t>
            </a:r>
            <a:r>
              <a:rPr lang="hu-HU" dirty="0"/>
              <a:t>, </a:t>
            </a:r>
            <a:r>
              <a:rPr lang="hu-HU" dirty="0" err="1"/>
              <a:t>Crop</a:t>
            </a:r>
            <a:r>
              <a:rPr lang="hu-HU" dirty="0"/>
              <a:t>, </a:t>
            </a:r>
            <a:r>
              <a:rPr lang="hu-HU" dirty="0" err="1"/>
              <a:t>Discrete</a:t>
            </a:r>
            <a:endParaRPr lang="hu-HU" dirty="0"/>
          </a:p>
          <a:p>
            <a:r>
              <a:rPr lang="hu-HU" dirty="0" err="1"/>
              <a:t>Algoritms</a:t>
            </a:r>
            <a:r>
              <a:rPr lang="hu-HU" dirty="0"/>
              <a:t> – PPO, IMPALA</a:t>
            </a:r>
            <a:endParaRPr lang="en-GB" dirty="0"/>
          </a:p>
        </p:txBody>
      </p:sp>
      <p:pic>
        <p:nvPicPr>
          <p:cNvPr id="4098" name="Picture 2" descr="RLlib Tutorial — Ray v1.4.1">
            <a:extLst>
              <a:ext uri="{FF2B5EF4-FFF2-40B4-BE49-F238E27FC236}">
                <a16:creationId xmlns:a16="http://schemas.microsoft.com/office/drawing/2014/main" id="{4B129225-9752-B184-BD7E-681CE7F1BC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3050" y="1528762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EC69ECAC-AC69-A1A5-66BA-09785F8E2F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9719" y="4922982"/>
            <a:ext cx="4282281" cy="1976928"/>
          </a:xfrm>
          <a:prstGeom prst="rect">
            <a:avLst/>
          </a:prstGeom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B5CDEC80-E89F-0142-F2B3-EE65B60B42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469306"/>
            <a:ext cx="2650836" cy="237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28430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632042-88FE-F51C-61A3-FB089FE85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Results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2709AFD-9802-FF8A-6D8A-BD623AAD6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Rewards</a:t>
            </a:r>
            <a:r>
              <a:rPr lang="hu-HU" dirty="0"/>
              <a:t> </a:t>
            </a:r>
            <a:r>
              <a:rPr lang="hu-HU" dirty="0" err="1"/>
              <a:t>converge</a:t>
            </a:r>
            <a:endParaRPr lang="hu-HU" dirty="0"/>
          </a:p>
          <a:p>
            <a:r>
              <a:rPr lang="hu-HU" dirty="0" err="1"/>
              <a:t>Hyperparameter</a:t>
            </a:r>
            <a:r>
              <a:rPr lang="hu-HU" dirty="0"/>
              <a:t> </a:t>
            </a:r>
            <a:r>
              <a:rPr lang="hu-HU" dirty="0" err="1"/>
              <a:t>optimization</a:t>
            </a:r>
            <a:endParaRPr lang="hu-HU" dirty="0"/>
          </a:p>
          <a:p>
            <a:r>
              <a:rPr lang="en-GB" dirty="0"/>
              <a:t>Proximal Policy Optimization</a:t>
            </a:r>
          </a:p>
        </p:txBody>
      </p:sp>
      <p:pic>
        <p:nvPicPr>
          <p:cNvPr id="7" name="Kép 6">
            <a:extLst>
              <a:ext uri="{FF2B5EF4-FFF2-40B4-BE49-F238E27FC236}">
                <a16:creationId xmlns:a16="http://schemas.microsoft.com/office/drawing/2014/main" id="{18B54A2B-C0C1-D238-69B5-EE846AB42B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8473" y="4261283"/>
            <a:ext cx="4383528" cy="2596718"/>
          </a:xfrm>
          <a:prstGeom prst="rect">
            <a:avLst/>
          </a:prstGeom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7699B3B4-1FC5-BB91-B2CB-3A3B21805FF4}"/>
              </a:ext>
            </a:extLst>
          </p:cNvPr>
          <p:cNvSpPr txBox="1"/>
          <p:nvPr/>
        </p:nvSpPr>
        <p:spPr>
          <a:xfrm>
            <a:off x="8394187" y="3129713"/>
            <a:ext cx="609456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Learning rate: 0.0001- 5e-6</a:t>
            </a:r>
            <a:endParaRPr lang="en-GB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Batch size: 1500 | 2000</a:t>
            </a:r>
            <a:endParaRPr lang="en-GB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The PPO clipping: 0.28 - 0.32</a:t>
            </a:r>
            <a:endParaRPr lang="en-GB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 algn="just">
              <a:buFont typeface="Symbol" panose="05050102010706020507" pitchFamily="18" charset="2"/>
              <a:buChar char=""/>
            </a:pPr>
            <a:r>
              <a:rPr lang="en-US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SGD batch size: 150 | 200</a:t>
            </a:r>
            <a:endParaRPr lang="en-GB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AF7A7318-D61C-5691-1849-E89ECD2988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1574" y="6330311"/>
            <a:ext cx="2676899" cy="41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626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C632042-88FE-F51C-61A3-FB089FE85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Summary</a:t>
            </a:r>
            <a:r>
              <a:rPr lang="hu-HU" dirty="0"/>
              <a:t> - </a:t>
            </a:r>
            <a:r>
              <a:rPr lang="hu-HU" dirty="0" err="1"/>
              <a:t>difficulties</a:t>
            </a:r>
            <a:endParaRPr lang="en-GB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2709AFD-9802-FF8A-6D8A-BD623AAD61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Self-driving</a:t>
            </a:r>
            <a:r>
              <a:rPr lang="hu-HU" dirty="0"/>
              <a:t> </a:t>
            </a:r>
            <a:r>
              <a:rPr lang="hu-HU" dirty="0" err="1"/>
              <a:t>car</a:t>
            </a:r>
            <a:r>
              <a:rPr lang="hu-HU" dirty="0"/>
              <a:t> in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Duckietown</a:t>
            </a:r>
            <a:r>
              <a:rPr lang="hu-HU" dirty="0"/>
              <a:t> </a:t>
            </a:r>
            <a:r>
              <a:rPr lang="hu-HU" dirty="0" err="1"/>
              <a:t>environment</a:t>
            </a:r>
            <a:endParaRPr lang="hu-HU" dirty="0"/>
          </a:p>
          <a:p>
            <a:r>
              <a:rPr lang="hu-HU" dirty="0" err="1"/>
              <a:t>Custom</a:t>
            </a:r>
            <a:r>
              <a:rPr lang="hu-HU" dirty="0"/>
              <a:t> </a:t>
            </a:r>
            <a:r>
              <a:rPr lang="hu-HU" dirty="0" err="1"/>
              <a:t>wrappers</a:t>
            </a:r>
            <a:r>
              <a:rPr lang="hu-HU" dirty="0"/>
              <a:t> and </a:t>
            </a:r>
            <a:r>
              <a:rPr lang="hu-HU" dirty="0" err="1"/>
              <a:t>training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PPO</a:t>
            </a:r>
          </a:p>
          <a:p>
            <a:r>
              <a:rPr lang="en-GB" dirty="0"/>
              <a:t>Car stuck in a circling</a:t>
            </a:r>
            <a:endParaRPr lang="hu-HU" dirty="0"/>
          </a:p>
          <a:p>
            <a:r>
              <a:rPr lang="en-GB" dirty="0"/>
              <a:t>Difficult to set </a:t>
            </a:r>
            <a:r>
              <a:rPr lang="hu-HU" dirty="0" err="1"/>
              <a:t>up</a:t>
            </a:r>
            <a:r>
              <a:rPr lang="hu-HU" dirty="0"/>
              <a:t> </a:t>
            </a:r>
            <a:r>
              <a:rPr lang="en-GB" dirty="0"/>
              <a:t>the environment</a:t>
            </a:r>
            <a:r>
              <a:rPr lang="hu-HU" dirty="0"/>
              <a:t>(version/modul </a:t>
            </a:r>
            <a:r>
              <a:rPr lang="hu-HU" dirty="0" err="1"/>
              <a:t>conflict</a:t>
            </a:r>
            <a:r>
              <a:rPr lang="hu-HU" dirty="0"/>
              <a:t>)</a:t>
            </a:r>
          </a:p>
          <a:p>
            <a:r>
              <a:rPr lang="hu-HU" dirty="0" err="1"/>
              <a:t>Ghosting</a:t>
            </a:r>
            <a:r>
              <a:rPr lang="hu-HU" dirty="0"/>
              <a:t> </a:t>
            </a:r>
            <a:r>
              <a:rPr lang="hu-HU" dirty="0" err="1"/>
              <a:t>members</a:t>
            </a:r>
            <a:endParaRPr lang="hu-HU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1516833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tegrál">
  <a:themeElements>
    <a:clrScheme name="Integrá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á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á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152</TotalTime>
  <Words>268</Words>
  <Application>Microsoft Office PowerPoint</Application>
  <PresentationFormat>Szélesvásznú</PresentationFormat>
  <Paragraphs>36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8</vt:i4>
      </vt:variant>
      <vt:variant>
        <vt:lpstr>Téma</vt:lpstr>
      </vt:variant>
      <vt:variant>
        <vt:i4>2</vt:i4>
      </vt:variant>
      <vt:variant>
        <vt:lpstr>Diacímek</vt:lpstr>
      </vt:variant>
      <vt:variant>
        <vt:i4>6</vt:i4>
      </vt:variant>
    </vt:vector>
  </HeadingPairs>
  <TitlesOfParts>
    <vt:vector size="16" baseType="lpstr">
      <vt:lpstr>Arial</vt:lpstr>
      <vt:lpstr>Calibri</vt:lpstr>
      <vt:lpstr>Calibri Light</vt:lpstr>
      <vt:lpstr>Symbol</vt:lpstr>
      <vt:lpstr>Times New Roman</vt:lpstr>
      <vt:lpstr>Tw Cen MT</vt:lpstr>
      <vt:lpstr>Tw Cen MT Condensed</vt:lpstr>
      <vt:lpstr>Wingdings 3</vt:lpstr>
      <vt:lpstr>Office-téma</vt:lpstr>
      <vt:lpstr>Integrál</vt:lpstr>
      <vt:lpstr>Self-driving in Duckietown environment</vt:lpstr>
      <vt:lpstr>Goals - Motivation</vt:lpstr>
      <vt:lpstr>Duckietown environment</vt:lpstr>
      <vt:lpstr>Implementation</vt:lpstr>
      <vt:lpstr>Results</vt:lpstr>
      <vt:lpstr>Summary - difficulties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Self-driving in Duckietown environment</dc:title>
  <dc:creator>Kerekes Márton</dc:creator>
  <cp:lastModifiedBy>Kerekes Márton</cp:lastModifiedBy>
  <cp:revision>13</cp:revision>
  <dcterms:created xsi:type="dcterms:W3CDTF">2022-12-18T15:25:17Z</dcterms:created>
  <dcterms:modified xsi:type="dcterms:W3CDTF">2022-12-19T08:25:46Z</dcterms:modified>
</cp:coreProperties>
</file>

<file path=docProps/thumbnail.jpeg>
</file>